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4" r:id="rId2"/>
  </p:sldMasterIdLst>
  <p:notesMasterIdLst>
    <p:notesMasterId r:id="rId16"/>
  </p:notesMasterIdLst>
  <p:sldIdLst>
    <p:sldId id="256" r:id="rId3"/>
    <p:sldId id="262" r:id="rId4"/>
    <p:sldId id="261" r:id="rId5"/>
    <p:sldId id="265" r:id="rId6"/>
    <p:sldId id="268" r:id="rId7"/>
    <p:sldId id="270" r:id="rId8"/>
    <p:sldId id="260" r:id="rId9"/>
    <p:sldId id="264" r:id="rId10"/>
    <p:sldId id="259" r:id="rId11"/>
    <p:sldId id="263" r:id="rId12"/>
    <p:sldId id="267" r:id="rId13"/>
    <p:sldId id="258" r:id="rId14"/>
    <p:sldId id="266" r:id="rId15"/>
  </p:sldIdLst>
  <p:sldSz cx="12192000" cy="6858000"/>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734980-17D6-4EC6-97C4-378B1DD5E2B5}" type="datetimeFigureOut">
              <a:rPr lang="en-IN" smtClean="0"/>
              <a:t>01-03-2025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9F509E-48D7-4865-B1E9-2E5B8269497F}" type="slidenum">
              <a:rPr lang="en-IN" smtClean="0"/>
              <a:t>‹#›</a:t>
            </a:fld>
            <a:endParaRPr lang="en-IN"/>
          </a:p>
        </p:txBody>
      </p:sp>
    </p:spTree>
    <p:extLst>
      <p:ext uri="{BB962C8B-B14F-4D97-AF65-F5344CB8AC3E}">
        <p14:creationId xmlns:p14="http://schemas.microsoft.com/office/powerpoint/2010/main" val="294351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5072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8030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2866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5"/>
        <p:cNvGrpSpPr/>
        <p:nvPr/>
      </p:nvGrpSpPr>
      <p:grpSpPr>
        <a:xfrm>
          <a:off x="0" y="0"/>
          <a:ext cx="0" cy="0"/>
          <a:chOff x="0" y="0"/>
          <a:chExt cx="0" cy="0"/>
        </a:xfrm>
      </p:grpSpPr>
      <p:grpSp>
        <p:nvGrpSpPr>
          <p:cNvPr id="56" name="Google Shape;56;p7"/>
          <p:cNvGrpSpPr/>
          <p:nvPr/>
        </p:nvGrpSpPr>
        <p:grpSpPr>
          <a:xfrm>
            <a:off x="-596050" y="-255266"/>
            <a:ext cx="11664867" cy="7512167"/>
            <a:chOff x="-447037" y="-191450"/>
            <a:chExt cx="8748650" cy="5634125"/>
          </a:xfrm>
        </p:grpSpPr>
        <p:sp>
          <p:nvSpPr>
            <p:cNvPr id="57" name="Google Shape;57;p7"/>
            <p:cNvSpPr/>
            <p:nvPr/>
          </p:nvSpPr>
          <p:spPr>
            <a:xfrm>
              <a:off x="6839713" y="-19145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7"/>
            <p:cNvSpPr/>
            <p:nvPr/>
          </p:nvSpPr>
          <p:spPr>
            <a:xfrm>
              <a:off x="-447037" y="1187025"/>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7"/>
            <p:cNvSpPr/>
            <p:nvPr/>
          </p:nvSpPr>
          <p:spPr>
            <a:xfrm>
              <a:off x="2792738" y="3980775"/>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0" name="Google Shape;60;p7"/>
          <p:cNvSpPr txBox="1">
            <a:spLocks noGrp="1"/>
          </p:cNvSpPr>
          <p:nvPr>
            <p:ph type="title"/>
          </p:nvPr>
        </p:nvSpPr>
        <p:spPr>
          <a:xfrm>
            <a:off x="5561433" y="784497"/>
            <a:ext cx="5679600" cy="1674400"/>
          </a:xfrm>
          <a:prstGeom prst="rect">
            <a:avLst/>
          </a:prstGeom>
        </p:spPr>
        <p:txBody>
          <a:bodyPr spcFirstLastPara="1" wrap="square" lIns="91425" tIns="91425" rIns="91425" bIns="91425" anchor="t" anchorCtr="0">
            <a:noAutofit/>
          </a:bodyPr>
          <a:lstStyle>
            <a:lvl1pPr lvl="0" algn="r" rtl="0">
              <a:lnSpc>
                <a:spcPct val="90000"/>
              </a:lnSpc>
              <a:spcBef>
                <a:spcPts val="0"/>
              </a:spcBef>
              <a:spcAft>
                <a:spcPts val="0"/>
              </a:spcAft>
              <a:buSzPts val="3500"/>
              <a:buNone/>
              <a:defRPr sz="5333">
                <a:latin typeface="DM Serif Display"/>
                <a:ea typeface="DM Serif Display"/>
                <a:cs typeface="DM Serif Display"/>
                <a:sym typeface="DM Serif Display"/>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grpSp>
        <p:nvGrpSpPr>
          <p:cNvPr id="61" name="Google Shape;61;p7"/>
          <p:cNvGrpSpPr/>
          <p:nvPr/>
        </p:nvGrpSpPr>
        <p:grpSpPr>
          <a:xfrm>
            <a:off x="948513" y="703600"/>
            <a:ext cx="10292667" cy="5435067"/>
            <a:chOff x="711385" y="527700"/>
            <a:chExt cx="7719500" cy="4076300"/>
          </a:xfrm>
        </p:grpSpPr>
        <p:cxnSp>
          <p:nvCxnSpPr>
            <p:cNvPr id="62" name="Google Shape;62;p7"/>
            <p:cNvCxnSpPr/>
            <p:nvPr/>
          </p:nvCxnSpPr>
          <p:spPr>
            <a:xfrm>
              <a:off x="721785" y="527700"/>
              <a:ext cx="7709100" cy="0"/>
            </a:xfrm>
            <a:prstGeom prst="straightConnector1">
              <a:avLst/>
            </a:prstGeom>
            <a:noFill/>
            <a:ln w="9525" cap="flat" cmpd="sng">
              <a:solidFill>
                <a:schemeClr val="lt1"/>
              </a:solidFill>
              <a:prstDash val="solid"/>
              <a:round/>
              <a:headEnd type="none" w="med" len="med"/>
              <a:tailEnd type="none" w="med" len="med"/>
            </a:ln>
          </p:spPr>
        </p:cxnSp>
        <p:cxnSp>
          <p:nvCxnSpPr>
            <p:cNvPr id="63" name="Google Shape;63;p7"/>
            <p:cNvCxnSpPr/>
            <p:nvPr/>
          </p:nvCxnSpPr>
          <p:spPr>
            <a:xfrm>
              <a:off x="711385" y="4604000"/>
              <a:ext cx="7709100" cy="0"/>
            </a:xfrm>
            <a:prstGeom prst="straightConnector1">
              <a:avLst/>
            </a:prstGeom>
            <a:noFill/>
            <a:ln w="9525" cap="flat" cmpd="sng">
              <a:solidFill>
                <a:schemeClr val="lt1"/>
              </a:solidFill>
              <a:prstDash val="solid"/>
              <a:round/>
              <a:headEnd type="none" w="med" len="med"/>
              <a:tailEnd type="none" w="med" len="med"/>
            </a:ln>
          </p:spPr>
        </p:cxnSp>
      </p:grpSp>
      <p:sp>
        <p:nvSpPr>
          <p:cNvPr id="64" name="Google Shape;64;p7"/>
          <p:cNvSpPr>
            <a:spLocks noGrp="1"/>
          </p:cNvSpPr>
          <p:nvPr>
            <p:ph type="pic" idx="2"/>
          </p:nvPr>
        </p:nvSpPr>
        <p:spPr>
          <a:xfrm>
            <a:off x="950967" y="1492600"/>
            <a:ext cx="3872800" cy="3872800"/>
          </a:xfrm>
          <a:prstGeom prst="ellipse">
            <a:avLst/>
          </a:prstGeom>
          <a:noFill/>
          <a:ln>
            <a:noFill/>
          </a:ln>
        </p:spPr>
      </p:sp>
      <p:sp>
        <p:nvSpPr>
          <p:cNvPr id="65" name="Google Shape;65;p7"/>
          <p:cNvSpPr txBox="1">
            <a:spLocks noGrp="1"/>
          </p:cNvSpPr>
          <p:nvPr>
            <p:ph type="subTitle" idx="1"/>
          </p:nvPr>
        </p:nvSpPr>
        <p:spPr>
          <a:xfrm>
            <a:off x="5557000" y="2512008"/>
            <a:ext cx="5679600" cy="350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Font typeface="Inter"/>
              <a:buNone/>
              <a:defRPr sz="1467">
                <a:latin typeface="Inter"/>
                <a:ea typeface="Inter"/>
                <a:cs typeface="Inter"/>
                <a:sym typeface="Inter"/>
              </a:defRPr>
            </a:lvl1pPr>
            <a:lvl2pPr lvl="1" algn="ctr" rtl="0">
              <a:lnSpc>
                <a:spcPct val="100000"/>
              </a:lnSpc>
              <a:spcBef>
                <a:spcPts val="0"/>
              </a:spcBef>
              <a:spcAft>
                <a:spcPts val="0"/>
              </a:spcAft>
              <a:buSzPts val="1100"/>
              <a:buFont typeface="Inter"/>
              <a:buNone/>
              <a:defRPr sz="1467">
                <a:latin typeface="Inter"/>
                <a:ea typeface="Inter"/>
                <a:cs typeface="Inter"/>
                <a:sym typeface="Inter"/>
              </a:defRPr>
            </a:lvl2pPr>
            <a:lvl3pPr lvl="2" algn="ctr" rtl="0">
              <a:lnSpc>
                <a:spcPct val="100000"/>
              </a:lnSpc>
              <a:spcBef>
                <a:spcPts val="2133"/>
              </a:spcBef>
              <a:spcAft>
                <a:spcPts val="0"/>
              </a:spcAft>
              <a:buSzPts val="1100"/>
              <a:buFont typeface="Inter"/>
              <a:buNone/>
              <a:defRPr sz="1467">
                <a:latin typeface="Inter"/>
                <a:ea typeface="Inter"/>
                <a:cs typeface="Inter"/>
                <a:sym typeface="Inter"/>
              </a:defRPr>
            </a:lvl3pPr>
            <a:lvl4pPr lvl="3" algn="ctr" rtl="0">
              <a:lnSpc>
                <a:spcPct val="100000"/>
              </a:lnSpc>
              <a:spcBef>
                <a:spcPts val="2133"/>
              </a:spcBef>
              <a:spcAft>
                <a:spcPts val="0"/>
              </a:spcAft>
              <a:buSzPts val="1100"/>
              <a:buFont typeface="Inter"/>
              <a:buNone/>
              <a:defRPr sz="1467">
                <a:latin typeface="Inter"/>
                <a:ea typeface="Inter"/>
                <a:cs typeface="Inter"/>
                <a:sym typeface="Inter"/>
              </a:defRPr>
            </a:lvl4pPr>
            <a:lvl5pPr lvl="4" algn="ctr" rtl="0">
              <a:lnSpc>
                <a:spcPct val="100000"/>
              </a:lnSpc>
              <a:spcBef>
                <a:spcPts val="2133"/>
              </a:spcBef>
              <a:spcAft>
                <a:spcPts val="0"/>
              </a:spcAft>
              <a:buSzPts val="1100"/>
              <a:buFont typeface="Inter"/>
              <a:buNone/>
              <a:defRPr sz="1467">
                <a:latin typeface="Inter"/>
                <a:ea typeface="Inter"/>
                <a:cs typeface="Inter"/>
                <a:sym typeface="Inter"/>
              </a:defRPr>
            </a:lvl5pPr>
            <a:lvl6pPr lvl="5" algn="ctr" rtl="0">
              <a:lnSpc>
                <a:spcPct val="100000"/>
              </a:lnSpc>
              <a:spcBef>
                <a:spcPts val="2133"/>
              </a:spcBef>
              <a:spcAft>
                <a:spcPts val="0"/>
              </a:spcAft>
              <a:buSzPts val="1100"/>
              <a:buFont typeface="Inter"/>
              <a:buNone/>
              <a:defRPr sz="1467">
                <a:latin typeface="Inter"/>
                <a:ea typeface="Inter"/>
                <a:cs typeface="Inter"/>
                <a:sym typeface="Inter"/>
              </a:defRPr>
            </a:lvl6pPr>
            <a:lvl7pPr lvl="6" algn="ctr" rtl="0">
              <a:lnSpc>
                <a:spcPct val="100000"/>
              </a:lnSpc>
              <a:spcBef>
                <a:spcPts val="2133"/>
              </a:spcBef>
              <a:spcAft>
                <a:spcPts val="0"/>
              </a:spcAft>
              <a:buSzPts val="1100"/>
              <a:buFont typeface="Inter"/>
              <a:buNone/>
              <a:defRPr sz="1467">
                <a:latin typeface="Inter"/>
                <a:ea typeface="Inter"/>
                <a:cs typeface="Inter"/>
                <a:sym typeface="Inter"/>
              </a:defRPr>
            </a:lvl7pPr>
            <a:lvl8pPr lvl="7" algn="ctr" rtl="0">
              <a:lnSpc>
                <a:spcPct val="100000"/>
              </a:lnSpc>
              <a:spcBef>
                <a:spcPts val="2133"/>
              </a:spcBef>
              <a:spcAft>
                <a:spcPts val="0"/>
              </a:spcAft>
              <a:buSzPts val="1100"/>
              <a:buFont typeface="Inter"/>
              <a:buNone/>
              <a:defRPr sz="1467">
                <a:latin typeface="Inter"/>
                <a:ea typeface="Inter"/>
                <a:cs typeface="Inter"/>
                <a:sym typeface="Inter"/>
              </a:defRPr>
            </a:lvl8pPr>
            <a:lvl9pPr lvl="8" algn="ctr" rtl="0">
              <a:lnSpc>
                <a:spcPct val="100000"/>
              </a:lnSpc>
              <a:spcBef>
                <a:spcPts val="2133"/>
              </a:spcBef>
              <a:spcAft>
                <a:spcPts val="2133"/>
              </a:spcAft>
              <a:buSzPts val="1100"/>
              <a:buFont typeface="Inter"/>
              <a:buNone/>
              <a:defRPr sz="1467">
                <a:latin typeface="Inter"/>
                <a:ea typeface="Inter"/>
                <a:cs typeface="Inter"/>
                <a:sym typeface="Inter"/>
              </a:defRPr>
            </a:lvl9pPr>
          </a:lstStyle>
          <a:p>
            <a:r>
              <a:rPr lang="en-US"/>
              <a:t>Click to edit Master subtitle style</a:t>
            </a:r>
            <a:endParaRPr/>
          </a:p>
        </p:txBody>
      </p:sp>
    </p:spTree>
    <p:extLst>
      <p:ext uri="{BB962C8B-B14F-4D97-AF65-F5344CB8AC3E}">
        <p14:creationId xmlns:p14="http://schemas.microsoft.com/office/powerpoint/2010/main" val="3841231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2443B-66C7-0FDE-7B9E-3F46DCA7E4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CD764A4-AD01-6103-04F5-549267C801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0ED16B4-9A64-BA84-BECE-9ED3A8758A8B}"/>
              </a:ext>
            </a:extLst>
          </p:cNvPr>
          <p:cNvSpPr>
            <a:spLocks noGrp="1"/>
          </p:cNvSpPr>
          <p:nvPr>
            <p:ph type="dt" sz="half" idx="10"/>
          </p:nvPr>
        </p:nvSpPr>
        <p:spPr/>
        <p:txBody>
          <a:bodyPr/>
          <a:lstStyle/>
          <a:p>
            <a:fld id="{BB408C30-C8F8-4A4C-A94A-8D9909134811}" type="datetimeFigureOut">
              <a:rPr lang="en-IN" smtClean="0"/>
              <a:t>01-03-2025</a:t>
            </a:fld>
            <a:endParaRPr lang="en-IN"/>
          </a:p>
        </p:txBody>
      </p:sp>
      <p:sp>
        <p:nvSpPr>
          <p:cNvPr id="5" name="Footer Placeholder 4">
            <a:extLst>
              <a:ext uri="{FF2B5EF4-FFF2-40B4-BE49-F238E27FC236}">
                <a16:creationId xmlns:a16="http://schemas.microsoft.com/office/drawing/2014/main" id="{9EAA525E-B831-B687-118C-523AB815C0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45DB92D-BC50-E97E-D10E-738AAA74619D}"/>
              </a:ext>
            </a:extLst>
          </p:cNvPr>
          <p:cNvSpPr>
            <a:spLocks noGrp="1"/>
          </p:cNvSpPr>
          <p:nvPr>
            <p:ph type="sldNum" sz="quarter" idx="12"/>
          </p:nvPr>
        </p:nvSpPr>
        <p:spPr/>
        <p:txBody>
          <a:bodyPr/>
          <a:lstStyle/>
          <a:p>
            <a:fld id="{6D6F09AD-C062-427F-88F5-C2D874E37F81}" type="slidenum">
              <a:rPr lang="en-IN" smtClean="0"/>
              <a:t>‹#›</a:t>
            </a:fld>
            <a:endParaRPr lang="en-IN"/>
          </a:p>
        </p:txBody>
      </p:sp>
    </p:spTree>
    <p:extLst>
      <p:ext uri="{BB962C8B-B14F-4D97-AF65-F5344CB8AC3E}">
        <p14:creationId xmlns:p14="http://schemas.microsoft.com/office/powerpoint/2010/main" val="797315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B7986-317E-118B-6CA5-8195ADF6710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DFBBC4A-FD79-7AF9-3095-B6FA8C3DCF6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CD57D22-555A-2D5E-DEB6-3C8812E0192A}"/>
              </a:ext>
            </a:extLst>
          </p:cNvPr>
          <p:cNvSpPr>
            <a:spLocks noGrp="1"/>
          </p:cNvSpPr>
          <p:nvPr>
            <p:ph type="dt" sz="half" idx="10"/>
          </p:nvPr>
        </p:nvSpPr>
        <p:spPr/>
        <p:txBody>
          <a:bodyPr/>
          <a:lstStyle/>
          <a:p>
            <a:fld id="{BB408C30-C8F8-4A4C-A94A-8D9909134811}" type="datetimeFigureOut">
              <a:rPr lang="en-IN" smtClean="0"/>
              <a:t>01-03-2025</a:t>
            </a:fld>
            <a:endParaRPr lang="en-IN"/>
          </a:p>
        </p:txBody>
      </p:sp>
      <p:sp>
        <p:nvSpPr>
          <p:cNvPr id="5" name="Footer Placeholder 4">
            <a:extLst>
              <a:ext uri="{FF2B5EF4-FFF2-40B4-BE49-F238E27FC236}">
                <a16:creationId xmlns:a16="http://schemas.microsoft.com/office/drawing/2014/main" id="{B84F5929-A3A0-1132-6B0B-E6CC4961052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6C1C06-24B0-51C2-7E87-91C56AC7B6DD}"/>
              </a:ext>
            </a:extLst>
          </p:cNvPr>
          <p:cNvSpPr>
            <a:spLocks noGrp="1"/>
          </p:cNvSpPr>
          <p:nvPr>
            <p:ph type="sldNum" sz="quarter" idx="12"/>
          </p:nvPr>
        </p:nvSpPr>
        <p:spPr/>
        <p:txBody>
          <a:bodyPr/>
          <a:lstStyle/>
          <a:p>
            <a:fld id="{6D6F09AD-C062-427F-88F5-C2D874E37F81}" type="slidenum">
              <a:rPr lang="en-IN" smtClean="0"/>
              <a:t>‹#›</a:t>
            </a:fld>
            <a:endParaRPr lang="en-IN"/>
          </a:p>
        </p:txBody>
      </p:sp>
    </p:spTree>
    <p:extLst>
      <p:ext uri="{BB962C8B-B14F-4D97-AF65-F5344CB8AC3E}">
        <p14:creationId xmlns:p14="http://schemas.microsoft.com/office/powerpoint/2010/main" val="3085104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5"/>
        <p:cNvGrpSpPr/>
        <p:nvPr/>
      </p:nvGrpSpPr>
      <p:grpSpPr>
        <a:xfrm>
          <a:off x="0" y="0"/>
          <a:ext cx="0" cy="0"/>
          <a:chOff x="0" y="0"/>
          <a:chExt cx="0" cy="0"/>
        </a:xfrm>
      </p:grpSpPr>
      <p:grpSp>
        <p:nvGrpSpPr>
          <p:cNvPr id="56" name="Google Shape;56;p7"/>
          <p:cNvGrpSpPr/>
          <p:nvPr/>
        </p:nvGrpSpPr>
        <p:grpSpPr>
          <a:xfrm>
            <a:off x="-596050" y="-255266"/>
            <a:ext cx="11664867" cy="7512167"/>
            <a:chOff x="-447037" y="-191450"/>
            <a:chExt cx="8748650" cy="5634125"/>
          </a:xfrm>
        </p:grpSpPr>
        <p:sp>
          <p:nvSpPr>
            <p:cNvPr id="57" name="Google Shape;57;p7"/>
            <p:cNvSpPr/>
            <p:nvPr/>
          </p:nvSpPr>
          <p:spPr>
            <a:xfrm>
              <a:off x="6839713" y="-19145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sp>
          <p:nvSpPr>
            <p:cNvPr id="58" name="Google Shape;58;p7"/>
            <p:cNvSpPr/>
            <p:nvPr/>
          </p:nvSpPr>
          <p:spPr>
            <a:xfrm>
              <a:off x="-447037" y="1187025"/>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sp>
          <p:nvSpPr>
            <p:cNvPr id="59" name="Google Shape;59;p7"/>
            <p:cNvSpPr/>
            <p:nvPr/>
          </p:nvSpPr>
          <p:spPr>
            <a:xfrm>
              <a:off x="2792738" y="3980775"/>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grpSp>
      <p:sp>
        <p:nvSpPr>
          <p:cNvPr id="60" name="Google Shape;60;p7"/>
          <p:cNvSpPr txBox="1">
            <a:spLocks noGrp="1"/>
          </p:cNvSpPr>
          <p:nvPr>
            <p:ph type="title"/>
          </p:nvPr>
        </p:nvSpPr>
        <p:spPr>
          <a:xfrm>
            <a:off x="5561433" y="784497"/>
            <a:ext cx="5679600" cy="1674400"/>
          </a:xfrm>
          <a:prstGeom prst="rect">
            <a:avLst/>
          </a:prstGeom>
        </p:spPr>
        <p:txBody>
          <a:bodyPr spcFirstLastPara="1" wrap="square" lIns="91425" tIns="91425" rIns="91425" bIns="91425" anchor="t" anchorCtr="0">
            <a:noAutofit/>
          </a:bodyPr>
          <a:lstStyle>
            <a:lvl1pPr lvl="0" algn="r" rtl="0">
              <a:lnSpc>
                <a:spcPct val="90000"/>
              </a:lnSpc>
              <a:spcBef>
                <a:spcPts val="0"/>
              </a:spcBef>
              <a:spcAft>
                <a:spcPts val="0"/>
              </a:spcAft>
              <a:buSzPts val="3500"/>
              <a:buNone/>
              <a:defRPr sz="5333">
                <a:latin typeface="DM Serif Display"/>
                <a:ea typeface="DM Serif Display"/>
                <a:cs typeface="DM Serif Display"/>
                <a:sym typeface="DM Serif Display"/>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1" name="Google Shape;61;p7"/>
          <p:cNvGrpSpPr/>
          <p:nvPr/>
        </p:nvGrpSpPr>
        <p:grpSpPr>
          <a:xfrm>
            <a:off x="948513" y="703600"/>
            <a:ext cx="10292667" cy="5435067"/>
            <a:chOff x="711385" y="527700"/>
            <a:chExt cx="7719500" cy="4076300"/>
          </a:xfrm>
        </p:grpSpPr>
        <p:cxnSp>
          <p:nvCxnSpPr>
            <p:cNvPr id="62" name="Google Shape;62;p7"/>
            <p:cNvCxnSpPr/>
            <p:nvPr/>
          </p:nvCxnSpPr>
          <p:spPr>
            <a:xfrm>
              <a:off x="721785" y="527700"/>
              <a:ext cx="7709100" cy="0"/>
            </a:xfrm>
            <a:prstGeom prst="straightConnector1">
              <a:avLst/>
            </a:prstGeom>
            <a:noFill/>
            <a:ln w="9525" cap="flat" cmpd="sng">
              <a:solidFill>
                <a:schemeClr val="lt1"/>
              </a:solidFill>
              <a:prstDash val="solid"/>
              <a:round/>
              <a:headEnd type="none" w="med" len="med"/>
              <a:tailEnd type="none" w="med" len="med"/>
            </a:ln>
          </p:spPr>
        </p:cxnSp>
        <p:cxnSp>
          <p:nvCxnSpPr>
            <p:cNvPr id="63" name="Google Shape;63;p7"/>
            <p:cNvCxnSpPr/>
            <p:nvPr/>
          </p:nvCxnSpPr>
          <p:spPr>
            <a:xfrm>
              <a:off x="711385" y="4604000"/>
              <a:ext cx="7709100" cy="0"/>
            </a:xfrm>
            <a:prstGeom prst="straightConnector1">
              <a:avLst/>
            </a:prstGeom>
            <a:noFill/>
            <a:ln w="9525" cap="flat" cmpd="sng">
              <a:solidFill>
                <a:schemeClr val="lt1"/>
              </a:solidFill>
              <a:prstDash val="solid"/>
              <a:round/>
              <a:headEnd type="none" w="med" len="med"/>
              <a:tailEnd type="none" w="med" len="med"/>
            </a:ln>
          </p:spPr>
        </p:cxnSp>
      </p:grpSp>
      <p:sp>
        <p:nvSpPr>
          <p:cNvPr id="64" name="Google Shape;64;p7"/>
          <p:cNvSpPr>
            <a:spLocks noGrp="1"/>
          </p:cNvSpPr>
          <p:nvPr>
            <p:ph type="pic" idx="2"/>
          </p:nvPr>
        </p:nvSpPr>
        <p:spPr>
          <a:xfrm>
            <a:off x="950967" y="1492600"/>
            <a:ext cx="3872800" cy="3872800"/>
          </a:xfrm>
          <a:prstGeom prst="ellipse">
            <a:avLst/>
          </a:prstGeom>
          <a:noFill/>
          <a:ln>
            <a:noFill/>
          </a:ln>
        </p:spPr>
      </p:sp>
      <p:sp>
        <p:nvSpPr>
          <p:cNvPr id="65" name="Google Shape;65;p7"/>
          <p:cNvSpPr txBox="1">
            <a:spLocks noGrp="1"/>
          </p:cNvSpPr>
          <p:nvPr>
            <p:ph type="subTitle" idx="1"/>
          </p:nvPr>
        </p:nvSpPr>
        <p:spPr>
          <a:xfrm>
            <a:off x="5557000" y="2512008"/>
            <a:ext cx="5679600" cy="350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Font typeface="Inter"/>
              <a:buNone/>
              <a:defRPr sz="1467">
                <a:latin typeface="Inter"/>
                <a:ea typeface="Inter"/>
                <a:cs typeface="Inter"/>
                <a:sym typeface="Inter"/>
              </a:defRPr>
            </a:lvl1pPr>
            <a:lvl2pPr lvl="1" algn="ctr" rtl="0">
              <a:lnSpc>
                <a:spcPct val="100000"/>
              </a:lnSpc>
              <a:spcBef>
                <a:spcPts val="0"/>
              </a:spcBef>
              <a:spcAft>
                <a:spcPts val="0"/>
              </a:spcAft>
              <a:buSzPts val="1100"/>
              <a:buFont typeface="Inter"/>
              <a:buNone/>
              <a:defRPr sz="1467">
                <a:latin typeface="Inter"/>
                <a:ea typeface="Inter"/>
                <a:cs typeface="Inter"/>
                <a:sym typeface="Inter"/>
              </a:defRPr>
            </a:lvl2pPr>
            <a:lvl3pPr lvl="2" algn="ctr" rtl="0">
              <a:lnSpc>
                <a:spcPct val="100000"/>
              </a:lnSpc>
              <a:spcBef>
                <a:spcPts val="2133"/>
              </a:spcBef>
              <a:spcAft>
                <a:spcPts val="0"/>
              </a:spcAft>
              <a:buSzPts val="1100"/>
              <a:buFont typeface="Inter"/>
              <a:buNone/>
              <a:defRPr sz="1467">
                <a:latin typeface="Inter"/>
                <a:ea typeface="Inter"/>
                <a:cs typeface="Inter"/>
                <a:sym typeface="Inter"/>
              </a:defRPr>
            </a:lvl3pPr>
            <a:lvl4pPr lvl="3" algn="ctr" rtl="0">
              <a:lnSpc>
                <a:spcPct val="100000"/>
              </a:lnSpc>
              <a:spcBef>
                <a:spcPts val="2133"/>
              </a:spcBef>
              <a:spcAft>
                <a:spcPts val="0"/>
              </a:spcAft>
              <a:buSzPts val="1100"/>
              <a:buFont typeface="Inter"/>
              <a:buNone/>
              <a:defRPr sz="1467">
                <a:latin typeface="Inter"/>
                <a:ea typeface="Inter"/>
                <a:cs typeface="Inter"/>
                <a:sym typeface="Inter"/>
              </a:defRPr>
            </a:lvl4pPr>
            <a:lvl5pPr lvl="4" algn="ctr" rtl="0">
              <a:lnSpc>
                <a:spcPct val="100000"/>
              </a:lnSpc>
              <a:spcBef>
                <a:spcPts val="2133"/>
              </a:spcBef>
              <a:spcAft>
                <a:spcPts val="0"/>
              </a:spcAft>
              <a:buSzPts val="1100"/>
              <a:buFont typeface="Inter"/>
              <a:buNone/>
              <a:defRPr sz="1467">
                <a:latin typeface="Inter"/>
                <a:ea typeface="Inter"/>
                <a:cs typeface="Inter"/>
                <a:sym typeface="Inter"/>
              </a:defRPr>
            </a:lvl5pPr>
            <a:lvl6pPr lvl="5" algn="ctr" rtl="0">
              <a:lnSpc>
                <a:spcPct val="100000"/>
              </a:lnSpc>
              <a:spcBef>
                <a:spcPts val="2133"/>
              </a:spcBef>
              <a:spcAft>
                <a:spcPts val="0"/>
              </a:spcAft>
              <a:buSzPts val="1100"/>
              <a:buFont typeface="Inter"/>
              <a:buNone/>
              <a:defRPr sz="1467">
                <a:latin typeface="Inter"/>
                <a:ea typeface="Inter"/>
                <a:cs typeface="Inter"/>
                <a:sym typeface="Inter"/>
              </a:defRPr>
            </a:lvl6pPr>
            <a:lvl7pPr lvl="6" algn="ctr" rtl="0">
              <a:lnSpc>
                <a:spcPct val="100000"/>
              </a:lnSpc>
              <a:spcBef>
                <a:spcPts val="2133"/>
              </a:spcBef>
              <a:spcAft>
                <a:spcPts val="0"/>
              </a:spcAft>
              <a:buSzPts val="1100"/>
              <a:buFont typeface="Inter"/>
              <a:buNone/>
              <a:defRPr sz="1467">
                <a:latin typeface="Inter"/>
                <a:ea typeface="Inter"/>
                <a:cs typeface="Inter"/>
                <a:sym typeface="Inter"/>
              </a:defRPr>
            </a:lvl7pPr>
            <a:lvl8pPr lvl="7" algn="ctr" rtl="0">
              <a:lnSpc>
                <a:spcPct val="100000"/>
              </a:lnSpc>
              <a:spcBef>
                <a:spcPts val="2133"/>
              </a:spcBef>
              <a:spcAft>
                <a:spcPts val="0"/>
              </a:spcAft>
              <a:buSzPts val="1100"/>
              <a:buFont typeface="Inter"/>
              <a:buNone/>
              <a:defRPr sz="1467">
                <a:latin typeface="Inter"/>
                <a:ea typeface="Inter"/>
                <a:cs typeface="Inter"/>
                <a:sym typeface="Inter"/>
              </a:defRPr>
            </a:lvl8pPr>
            <a:lvl9pPr lvl="8" algn="ctr" rtl="0">
              <a:lnSpc>
                <a:spcPct val="100000"/>
              </a:lnSpc>
              <a:spcBef>
                <a:spcPts val="2133"/>
              </a:spcBef>
              <a:spcAft>
                <a:spcPts val="2133"/>
              </a:spcAft>
              <a:buSzPts val="1100"/>
              <a:buFont typeface="Inter"/>
              <a:buNone/>
              <a:defRPr sz="1467">
                <a:latin typeface="Inter"/>
                <a:ea typeface="Inter"/>
                <a:cs typeface="Inter"/>
                <a:sym typeface="Inter"/>
              </a:defRPr>
            </a:lvl9pPr>
          </a:lstStyle>
          <a:p>
            <a:endParaRPr/>
          </a:p>
        </p:txBody>
      </p:sp>
    </p:spTree>
    <p:extLst>
      <p:ext uri="{BB962C8B-B14F-4D97-AF65-F5344CB8AC3E}">
        <p14:creationId xmlns:p14="http://schemas.microsoft.com/office/powerpoint/2010/main" val="3195899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10"/>
        <p:cNvGrpSpPr/>
        <p:nvPr/>
      </p:nvGrpSpPr>
      <p:grpSpPr>
        <a:xfrm>
          <a:off x="0" y="0"/>
          <a:ext cx="0" cy="0"/>
          <a:chOff x="0" y="0"/>
          <a:chExt cx="0" cy="0"/>
        </a:xfrm>
      </p:grpSpPr>
      <p:grpSp>
        <p:nvGrpSpPr>
          <p:cNvPr id="111" name="Google Shape;111;p14"/>
          <p:cNvGrpSpPr/>
          <p:nvPr/>
        </p:nvGrpSpPr>
        <p:grpSpPr>
          <a:xfrm>
            <a:off x="2840317" y="-988333"/>
            <a:ext cx="7418267" cy="7930400"/>
            <a:chOff x="2130238" y="-741250"/>
            <a:chExt cx="5563700" cy="5947800"/>
          </a:xfrm>
        </p:grpSpPr>
        <p:sp>
          <p:nvSpPr>
            <p:cNvPr id="112" name="Google Shape;112;p14"/>
            <p:cNvSpPr/>
            <p:nvPr/>
          </p:nvSpPr>
          <p:spPr>
            <a:xfrm>
              <a:off x="6232038" y="374465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sp>
          <p:nvSpPr>
            <p:cNvPr id="113" name="Google Shape;113;p14"/>
            <p:cNvSpPr/>
            <p:nvPr/>
          </p:nvSpPr>
          <p:spPr>
            <a:xfrm>
              <a:off x="2130238" y="-74125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grpSp>
      <p:sp>
        <p:nvSpPr>
          <p:cNvPr id="114" name="Google Shape;114;p14"/>
          <p:cNvSpPr txBox="1">
            <a:spLocks noGrp="1"/>
          </p:cNvSpPr>
          <p:nvPr>
            <p:ph type="title"/>
          </p:nvPr>
        </p:nvSpPr>
        <p:spPr>
          <a:xfrm>
            <a:off x="955400" y="719333"/>
            <a:ext cx="10281200" cy="921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5333"/>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5" name="Google Shape;115;p14"/>
          <p:cNvSpPr txBox="1">
            <a:spLocks noGrp="1"/>
          </p:cNvSpPr>
          <p:nvPr>
            <p:ph type="subTitle" idx="1"/>
          </p:nvPr>
        </p:nvSpPr>
        <p:spPr>
          <a:xfrm>
            <a:off x="950967" y="2017567"/>
            <a:ext cx="5959600" cy="405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100"/>
              <a:buFont typeface="Inter Light"/>
              <a:buChar char="●"/>
              <a:defRPr sz="1467"/>
            </a:lvl1pPr>
            <a:lvl2pPr lvl="1" algn="ctr" rtl="0">
              <a:lnSpc>
                <a:spcPct val="100000"/>
              </a:lnSpc>
              <a:spcBef>
                <a:spcPts val="1333"/>
              </a:spcBef>
              <a:spcAft>
                <a:spcPts val="0"/>
              </a:spcAft>
              <a:buClr>
                <a:srgbClr val="E76A28"/>
              </a:buClr>
              <a:buSzPts val="1600"/>
              <a:buFont typeface="Nunito Light"/>
              <a:buChar char="○"/>
              <a:defRPr/>
            </a:lvl2pPr>
            <a:lvl3pPr lvl="2" algn="ctr" rtl="0">
              <a:lnSpc>
                <a:spcPct val="100000"/>
              </a:lnSpc>
              <a:spcBef>
                <a:spcPts val="2133"/>
              </a:spcBef>
              <a:spcAft>
                <a:spcPts val="0"/>
              </a:spcAft>
              <a:buClr>
                <a:srgbClr val="E76A28"/>
              </a:buClr>
              <a:buSzPts val="1500"/>
              <a:buFont typeface="Nunito Light"/>
              <a:buChar char="■"/>
              <a:defRPr/>
            </a:lvl3pPr>
            <a:lvl4pPr lvl="3" algn="ctr" rtl="0">
              <a:lnSpc>
                <a:spcPct val="100000"/>
              </a:lnSpc>
              <a:spcBef>
                <a:spcPts val="2133"/>
              </a:spcBef>
              <a:spcAft>
                <a:spcPts val="0"/>
              </a:spcAft>
              <a:buClr>
                <a:srgbClr val="E76A28"/>
              </a:buClr>
              <a:buSzPts val="1500"/>
              <a:buFont typeface="Nunito Light"/>
              <a:buChar char="●"/>
              <a:defRPr/>
            </a:lvl4pPr>
            <a:lvl5pPr lvl="4" algn="ctr" rtl="0">
              <a:lnSpc>
                <a:spcPct val="100000"/>
              </a:lnSpc>
              <a:spcBef>
                <a:spcPts val="2133"/>
              </a:spcBef>
              <a:spcAft>
                <a:spcPts val="0"/>
              </a:spcAft>
              <a:buClr>
                <a:srgbClr val="E76A28"/>
              </a:buClr>
              <a:buSzPts val="1400"/>
              <a:buFont typeface="Nunito Light"/>
              <a:buChar char="○"/>
              <a:defRPr/>
            </a:lvl5pPr>
            <a:lvl6pPr lvl="5" algn="ctr" rtl="0">
              <a:lnSpc>
                <a:spcPct val="100000"/>
              </a:lnSpc>
              <a:spcBef>
                <a:spcPts val="2133"/>
              </a:spcBef>
              <a:spcAft>
                <a:spcPts val="0"/>
              </a:spcAft>
              <a:buClr>
                <a:srgbClr val="999999"/>
              </a:buClr>
              <a:buSzPts val="1400"/>
              <a:buFont typeface="Nunito Light"/>
              <a:buChar char="■"/>
              <a:defRPr/>
            </a:lvl6pPr>
            <a:lvl7pPr lvl="6" algn="ctr" rtl="0">
              <a:lnSpc>
                <a:spcPct val="100000"/>
              </a:lnSpc>
              <a:spcBef>
                <a:spcPts val="2133"/>
              </a:spcBef>
              <a:spcAft>
                <a:spcPts val="0"/>
              </a:spcAft>
              <a:buClr>
                <a:srgbClr val="999999"/>
              </a:buClr>
              <a:buSzPts val="1300"/>
              <a:buFont typeface="Nunito Light"/>
              <a:buChar char="●"/>
              <a:defRPr/>
            </a:lvl7pPr>
            <a:lvl8pPr lvl="7" algn="ctr" rtl="0">
              <a:lnSpc>
                <a:spcPct val="100000"/>
              </a:lnSpc>
              <a:spcBef>
                <a:spcPts val="2133"/>
              </a:spcBef>
              <a:spcAft>
                <a:spcPts val="0"/>
              </a:spcAft>
              <a:buClr>
                <a:srgbClr val="999999"/>
              </a:buClr>
              <a:buSzPts val="1300"/>
              <a:buFont typeface="Nunito Light"/>
              <a:buChar char="○"/>
              <a:defRPr/>
            </a:lvl8pPr>
            <a:lvl9pPr lvl="8" algn="ctr" rtl="0">
              <a:lnSpc>
                <a:spcPct val="100000"/>
              </a:lnSpc>
              <a:spcBef>
                <a:spcPts val="2133"/>
              </a:spcBef>
              <a:spcAft>
                <a:spcPts val="2133"/>
              </a:spcAft>
              <a:buClr>
                <a:srgbClr val="999999"/>
              </a:buClr>
              <a:buSzPts val="1400"/>
              <a:buFont typeface="Nunito Light"/>
              <a:buChar char="■"/>
              <a:defRPr/>
            </a:lvl9pPr>
          </a:lstStyle>
          <a:p>
            <a:endParaRPr/>
          </a:p>
        </p:txBody>
      </p:sp>
      <p:grpSp>
        <p:nvGrpSpPr>
          <p:cNvPr id="116" name="Google Shape;116;p14"/>
          <p:cNvGrpSpPr/>
          <p:nvPr/>
        </p:nvGrpSpPr>
        <p:grpSpPr>
          <a:xfrm>
            <a:off x="948513" y="703600"/>
            <a:ext cx="10292667" cy="5435067"/>
            <a:chOff x="711385" y="527700"/>
            <a:chExt cx="7719500" cy="4076300"/>
          </a:xfrm>
        </p:grpSpPr>
        <p:cxnSp>
          <p:nvCxnSpPr>
            <p:cNvPr id="117" name="Google Shape;117;p14"/>
            <p:cNvCxnSpPr/>
            <p:nvPr/>
          </p:nvCxnSpPr>
          <p:spPr>
            <a:xfrm>
              <a:off x="721785" y="527700"/>
              <a:ext cx="7709100" cy="0"/>
            </a:xfrm>
            <a:prstGeom prst="straightConnector1">
              <a:avLst/>
            </a:prstGeom>
            <a:noFill/>
            <a:ln w="9525" cap="flat" cmpd="sng">
              <a:solidFill>
                <a:schemeClr val="lt1"/>
              </a:solidFill>
              <a:prstDash val="solid"/>
              <a:round/>
              <a:headEnd type="none" w="med" len="med"/>
              <a:tailEnd type="none" w="med" len="med"/>
            </a:ln>
          </p:spPr>
        </p:cxnSp>
        <p:cxnSp>
          <p:nvCxnSpPr>
            <p:cNvPr id="118" name="Google Shape;118;p14"/>
            <p:cNvCxnSpPr/>
            <p:nvPr/>
          </p:nvCxnSpPr>
          <p:spPr>
            <a:xfrm>
              <a:off x="711385" y="4604000"/>
              <a:ext cx="7709100" cy="0"/>
            </a:xfrm>
            <a:prstGeom prst="straightConnector1">
              <a:avLst/>
            </a:prstGeom>
            <a:noFill/>
            <a:ln w="9525" cap="flat" cmpd="sng">
              <a:solidFill>
                <a:schemeClr val="lt1"/>
              </a:solidFill>
              <a:prstDash val="solid"/>
              <a:round/>
              <a:headEnd type="none" w="med" len="med"/>
              <a:tailEnd type="none" w="med" len="med"/>
            </a:ln>
          </p:spPr>
        </p:cxnSp>
      </p:grpSp>
      <p:sp>
        <p:nvSpPr>
          <p:cNvPr id="119" name="Google Shape;119;p14"/>
          <p:cNvSpPr>
            <a:spLocks noGrp="1"/>
          </p:cNvSpPr>
          <p:nvPr>
            <p:ph type="pic" idx="2"/>
          </p:nvPr>
        </p:nvSpPr>
        <p:spPr>
          <a:xfrm>
            <a:off x="7503967" y="2078767"/>
            <a:ext cx="3732800" cy="3732800"/>
          </a:xfrm>
          <a:prstGeom prst="ellipse">
            <a:avLst/>
          </a:prstGeom>
          <a:noFill/>
          <a:ln>
            <a:noFill/>
          </a:ln>
        </p:spPr>
      </p:sp>
    </p:spTree>
    <p:extLst>
      <p:ext uri="{BB962C8B-B14F-4D97-AF65-F5344CB8AC3E}">
        <p14:creationId xmlns:p14="http://schemas.microsoft.com/office/powerpoint/2010/main" val="3845387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7"/>
        <p:cNvGrpSpPr/>
        <p:nvPr/>
      </p:nvGrpSpPr>
      <p:grpSpPr>
        <a:xfrm>
          <a:off x="0" y="0"/>
          <a:ext cx="0" cy="0"/>
          <a:chOff x="0" y="0"/>
          <a:chExt cx="0" cy="0"/>
        </a:xfrm>
      </p:grpSpPr>
      <p:grpSp>
        <p:nvGrpSpPr>
          <p:cNvPr id="48" name="Google Shape;48;p6"/>
          <p:cNvGrpSpPr/>
          <p:nvPr/>
        </p:nvGrpSpPr>
        <p:grpSpPr>
          <a:xfrm>
            <a:off x="5086901" y="-1116534"/>
            <a:ext cx="6205633" cy="8997867"/>
            <a:chOff x="3815175" y="-837400"/>
            <a:chExt cx="4654225" cy="6748400"/>
          </a:xfrm>
        </p:grpSpPr>
        <p:sp>
          <p:nvSpPr>
            <p:cNvPr id="49" name="Google Shape;49;p6"/>
            <p:cNvSpPr/>
            <p:nvPr/>
          </p:nvSpPr>
          <p:spPr>
            <a:xfrm>
              <a:off x="7007500" y="-83740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50;p6"/>
            <p:cNvSpPr/>
            <p:nvPr/>
          </p:nvSpPr>
          <p:spPr>
            <a:xfrm>
              <a:off x="3815175" y="444910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grpSp>
      <p:sp>
        <p:nvSpPr>
          <p:cNvPr id="51" name="Google Shape;51;p6"/>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5333">
                <a:latin typeface="DM Serif Display"/>
                <a:ea typeface="DM Serif Display"/>
                <a:cs typeface="DM Serif Display"/>
                <a:sym typeface="DM Serif Display"/>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2" name="Google Shape;52;p6"/>
          <p:cNvGrpSpPr/>
          <p:nvPr/>
        </p:nvGrpSpPr>
        <p:grpSpPr>
          <a:xfrm>
            <a:off x="948513" y="703600"/>
            <a:ext cx="10292667" cy="5435067"/>
            <a:chOff x="711385" y="527700"/>
            <a:chExt cx="7719500" cy="4076300"/>
          </a:xfrm>
        </p:grpSpPr>
        <p:cxnSp>
          <p:nvCxnSpPr>
            <p:cNvPr id="53" name="Google Shape;53;p6"/>
            <p:cNvCxnSpPr/>
            <p:nvPr/>
          </p:nvCxnSpPr>
          <p:spPr>
            <a:xfrm>
              <a:off x="721785" y="527700"/>
              <a:ext cx="7709100" cy="0"/>
            </a:xfrm>
            <a:prstGeom prst="straightConnector1">
              <a:avLst/>
            </a:prstGeom>
            <a:noFill/>
            <a:ln w="9525" cap="flat" cmpd="sng">
              <a:solidFill>
                <a:schemeClr val="lt1"/>
              </a:solidFill>
              <a:prstDash val="solid"/>
              <a:round/>
              <a:headEnd type="none" w="med" len="med"/>
              <a:tailEnd type="none" w="med" len="med"/>
            </a:ln>
          </p:spPr>
        </p:cxnSp>
        <p:cxnSp>
          <p:nvCxnSpPr>
            <p:cNvPr id="54" name="Google Shape;54;p6"/>
            <p:cNvCxnSpPr/>
            <p:nvPr/>
          </p:nvCxnSpPr>
          <p:spPr>
            <a:xfrm>
              <a:off x="711385" y="4604000"/>
              <a:ext cx="7709100" cy="0"/>
            </a:xfrm>
            <a:prstGeom prst="straightConnector1">
              <a:avLst/>
            </a:prstGeom>
            <a:noFill/>
            <a:ln w="9525" cap="flat" cmpd="sng">
              <a:solidFill>
                <a:schemeClr val="lt1"/>
              </a:solidFill>
              <a:prstDash val="solid"/>
              <a:round/>
              <a:headEnd type="none" w="med" len="med"/>
              <a:tailEnd type="none" w="med" len="med"/>
            </a:ln>
          </p:spPr>
        </p:cxnSp>
      </p:grpSp>
    </p:spTree>
    <p:extLst>
      <p:ext uri="{BB962C8B-B14F-4D97-AF65-F5344CB8AC3E}">
        <p14:creationId xmlns:p14="http://schemas.microsoft.com/office/powerpoint/2010/main" val="30188089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719333"/>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DM Serif Display"/>
              <a:buNone/>
              <a:defRPr sz="3500">
                <a:solidFill>
                  <a:schemeClr val="lt1"/>
                </a:solidFill>
                <a:latin typeface="DM Serif Display"/>
                <a:ea typeface="DM Serif Display"/>
                <a:cs typeface="DM Serif Display"/>
                <a:sym typeface="DM Serif Display"/>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Inter"/>
              <a:buChar char="●"/>
              <a:defRPr>
                <a:solidFill>
                  <a:schemeClr val="lt1"/>
                </a:solidFill>
                <a:latin typeface="Inter"/>
                <a:ea typeface="Inter"/>
                <a:cs typeface="Inter"/>
                <a:sym typeface="Inter"/>
              </a:defRPr>
            </a:lvl1pPr>
            <a:lvl2pPr marL="914400" lvl="1"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2pPr>
            <a:lvl3pPr marL="1371600" lvl="2"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3pPr>
            <a:lvl4pPr marL="1828800" lvl="3"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4pPr>
            <a:lvl5pPr marL="2286000" lvl="4"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5pPr>
            <a:lvl6pPr marL="2743200" lvl="5"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6pPr>
            <a:lvl7pPr marL="3200400" lvl="6"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7pPr>
            <a:lvl8pPr marL="3657600" lvl="7"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8pPr>
            <a:lvl9pPr marL="4114800" lvl="8" indent="-317500">
              <a:lnSpc>
                <a:spcPct val="115000"/>
              </a:lnSpc>
              <a:spcBef>
                <a:spcPts val="1600"/>
              </a:spcBef>
              <a:spcAft>
                <a:spcPts val="1600"/>
              </a:spcAft>
              <a:buClr>
                <a:schemeClr val="lt1"/>
              </a:buClr>
              <a:buSzPts val="1400"/>
              <a:buFont typeface="Inter"/>
              <a:buChar char="■"/>
              <a:defRPr>
                <a:solidFill>
                  <a:schemeClr val="lt1"/>
                </a:solidFill>
                <a:latin typeface="Inter"/>
                <a:ea typeface="Inter"/>
                <a:cs typeface="Inter"/>
                <a:sym typeface="Inter"/>
              </a:defRPr>
            </a:lvl9pPr>
          </a:lstStyle>
          <a:p>
            <a:endParaRPr/>
          </a:p>
        </p:txBody>
      </p:sp>
    </p:spTree>
    <p:extLst>
      <p:ext uri="{BB962C8B-B14F-4D97-AF65-F5344CB8AC3E}">
        <p14:creationId xmlns:p14="http://schemas.microsoft.com/office/powerpoint/2010/main" val="270571650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719333"/>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DM Serif Display"/>
              <a:buNone/>
              <a:defRPr sz="3500">
                <a:solidFill>
                  <a:schemeClr val="lt1"/>
                </a:solidFill>
                <a:latin typeface="DM Serif Display"/>
                <a:ea typeface="DM Serif Display"/>
                <a:cs typeface="DM Serif Display"/>
                <a:sym typeface="DM Serif Display"/>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Inter"/>
              <a:buChar char="●"/>
              <a:defRPr>
                <a:solidFill>
                  <a:schemeClr val="lt1"/>
                </a:solidFill>
                <a:latin typeface="Inter"/>
                <a:ea typeface="Inter"/>
                <a:cs typeface="Inter"/>
                <a:sym typeface="Inter"/>
              </a:defRPr>
            </a:lvl1pPr>
            <a:lvl2pPr marL="914400" lvl="1"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2pPr>
            <a:lvl3pPr marL="1371600" lvl="2"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3pPr>
            <a:lvl4pPr marL="1828800" lvl="3"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4pPr>
            <a:lvl5pPr marL="2286000" lvl="4"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5pPr>
            <a:lvl6pPr marL="2743200" lvl="5"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6pPr>
            <a:lvl7pPr marL="3200400" lvl="6"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7pPr>
            <a:lvl8pPr marL="3657600" lvl="7"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8pPr>
            <a:lvl9pPr marL="4114800" lvl="8" indent="-317500">
              <a:lnSpc>
                <a:spcPct val="115000"/>
              </a:lnSpc>
              <a:spcBef>
                <a:spcPts val="1600"/>
              </a:spcBef>
              <a:spcAft>
                <a:spcPts val="1600"/>
              </a:spcAft>
              <a:buClr>
                <a:schemeClr val="lt1"/>
              </a:buClr>
              <a:buSzPts val="1400"/>
              <a:buFont typeface="Inter"/>
              <a:buChar char="■"/>
              <a:defRPr>
                <a:solidFill>
                  <a:schemeClr val="lt1"/>
                </a:solidFill>
                <a:latin typeface="Inter"/>
                <a:ea typeface="Inter"/>
                <a:cs typeface="Inter"/>
                <a:sym typeface="Inter"/>
              </a:defRPr>
            </a:lvl9pPr>
          </a:lstStyle>
          <a:p>
            <a:endParaRPr/>
          </a:p>
        </p:txBody>
      </p:sp>
    </p:spTree>
    <p:extLst>
      <p:ext uri="{BB962C8B-B14F-4D97-AF65-F5344CB8AC3E}">
        <p14:creationId xmlns:p14="http://schemas.microsoft.com/office/powerpoint/2010/main" val="2805164400"/>
      </p:ext>
    </p:extLst>
  </p:cSld>
  <p:clrMap bg1="lt1" tx1="dk1" bg2="dk2" tx2="lt2" accent1="accent1" accent2="accent2" accent3="accent3" accent4="accent4" accent5="accent5" accent6="accent6" hlink="hlink" folHlink="folHlink"/>
  <p:sldLayoutIdLst>
    <p:sldLayoutId id="2147483666" r:id="rId1"/>
    <p:sldLayoutId id="2147483668" r:id="rId2"/>
    <p:sldLayoutId id="2147483669"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597F29-CA66-6251-AB21-2146CB1B6E8B}"/>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422051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EC8C79-7DE1-67B7-0193-B9AA6AFEC13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0840BD0-AEE0-2FCC-8EC6-037B359A57C2}"/>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27522518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90" name="Google Shape;290;p34"/>
          <p:cNvSpPr txBox="1">
            <a:spLocks noGrp="1"/>
          </p:cNvSpPr>
          <p:nvPr>
            <p:ph type="title"/>
          </p:nvPr>
        </p:nvSpPr>
        <p:spPr>
          <a:xfrm>
            <a:off x="2356181" y="-128889"/>
            <a:ext cx="6571510" cy="763600"/>
          </a:xfrm>
          <a:prstGeom prst="rect">
            <a:avLst/>
          </a:prstGeom>
        </p:spPr>
        <p:txBody>
          <a:bodyPr spcFirstLastPara="1" wrap="square" lIns="121900" tIns="121900" rIns="121900" bIns="121900" anchor="t" anchorCtr="0">
            <a:noAutofit/>
          </a:bodyPr>
          <a:lstStyle/>
          <a:p>
            <a:r>
              <a:rPr lang="en-IN" dirty="0"/>
              <a:t>Results &amp; Discussion</a:t>
            </a:r>
            <a:endParaRPr dirty="0"/>
          </a:p>
        </p:txBody>
      </p:sp>
      <p:sp>
        <p:nvSpPr>
          <p:cNvPr id="293" name="Google Shape;293;p34"/>
          <p:cNvSpPr/>
          <p:nvPr/>
        </p:nvSpPr>
        <p:spPr>
          <a:xfrm>
            <a:off x="-1177316" y="1159000"/>
            <a:ext cx="1949200" cy="1949200"/>
          </a:xfrm>
          <a:prstGeom prst="ellipse">
            <a:avLst/>
          </a:pr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TextBox 2">
            <a:extLst>
              <a:ext uri="{FF2B5EF4-FFF2-40B4-BE49-F238E27FC236}">
                <a16:creationId xmlns:a16="http://schemas.microsoft.com/office/drawing/2014/main" id="{32606A23-2C64-2693-5B28-E92DD6F40AAA}"/>
              </a:ext>
            </a:extLst>
          </p:cNvPr>
          <p:cNvSpPr txBox="1"/>
          <p:nvPr/>
        </p:nvSpPr>
        <p:spPr>
          <a:xfrm>
            <a:off x="771884" y="1058273"/>
            <a:ext cx="6444993" cy="4462760"/>
          </a:xfrm>
          <a:prstGeom prst="rect">
            <a:avLst/>
          </a:prstGeom>
          <a:noFill/>
        </p:spPr>
        <p:txBody>
          <a:bodyPr wrap="square">
            <a:spAutoFit/>
          </a:bodyPr>
          <a:lstStyle/>
          <a:p>
            <a:r>
              <a:rPr lang="en-IN" sz="1800" b="1" dirty="0">
                <a:solidFill>
                  <a:schemeClr val="bg1"/>
                </a:solidFill>
                <a:latin typeface="Arial Black" panose="020B0A04020102020204" pitchFamily="34" charset="0"/>
              </a:rPr>
              <a:t>3.1 Model Performance</a:t>
            </a:r>
          </a:p>
          <a:p>
            <a:endParaRPr lang="en-IN" sz="1800" b="1" dirty="0">
              <a:solidFill>
                <a:schemeClr val="bg1"/>
              </a:solidFill>
              <a:latin typeface="Arial Black" panose="020B0A04020102020204" pitchFamily="34" charset="0"/>
            </a:endParaRPr>
          </a:p>
          <a:p>
            <a:pPr>
              <a:buFont typeface="Arial" panose="020B0604020202020204" pitchFamily="34" charset="0"/>
              <a:buChar char="•"/>
            </a:pPr>
            <a:r>
              <a:rPr lang="en-IN" sz="1800" dirty="0">
                <a:solidFill>
                  <a:schemeClr val="bg1"/>
                </a:solidFill>
                <a:latin typeface="Arial Black" panose="020B0A04020102020204" pitchFamily="34" charset="0"/>
              </a:rPr>
              <a:t> Achieved an </a:t>
            </a:r>
            <a:r>
              <a:rPr lang="en-IN" sz="1800" b="1" dirty="0">
                <a:solidFill>
                  <a:schemeClr val="bg1"/>
                </a:solidFill>
                <a:latin typeface="Arial Black" panose="020B0A04020102020204" pitchFamily="34" charset="0"/>
              </a:rPr>
              <a:t>accuracy of 85%</a:t>
            </a:r>
            <a:r>
              <a:rPr lang="en-IN" sz="1800" dirty="0">
                <a:solidFill>
                  <a:schemeClr val="bg1"/>
                </a:solidFill>
                <a:latin typeface="Arial Black" panose="020B0A04020102020204" pitchFamily="34" charset="0"/>
              </a:rPr>
              <a:t> on the test dataset.</a:t>
            </a:r>
          </a:p>
          <a:p>
            <a:pPr>
              <a:buFont typeface="Arial" panose="020B0604020202020204" pitchFamily="34" charset="0"/>
              <a:buChar char="•"/>
            </a:pPr>
            <a:r>
              <a:rPr lang="en-IN" sz="1800" dirty="0">
                <a:solidFill>
                  <a:schemeClr val="bg1"/>
                </a:solidFill>
                <a:latin typeface="Arial Black" panose="020B0A04020102020204" pitchFamily="34" charset="0"/>
              </a:rPr>
              <a:t> Precision, Recall, and F1-score indicate </a:t>
            </a:r>
            <a:r>
              <a:rPr lang="en-IN" sz="1800" b="1" dirty="0">
                <a:solidFill>
                  <a:schemeClr val="bg1"/>
                </a:solidFill>
                <a:latin typeface="Arial Black" panose="020B0A04020102020204" pitchFamily="34" charset="0"/>
              </a:rPr>
              <a:t>strong classification capabilities</a:t>
            </a:r>
            <a:r>
              <a:rPr lang="en-IN" sz="1800" dirty="0">
                <a:solidFill>
                  <a:schemeClr val="bg1"/>
                </a:solidFill>
                <a:latin typeface="Arial Black" panose="020B0A04020102020204" pitchFamily="34" charset="0"/>
              </a:rPr>
              <a:t> in distinguishing real vs. deepfake images.</a:t>
            </a:r>
          </a:p>
          <a:p>
            <a:br>
              <a:rPr lang="en-IN" sz="1600" dirty="0">
                <a:solidFill>
                  <a:schemeClr val="bg1"/>
                </a:solidFill>
                <a:latin typeface="Arial Black" panose="020B0A04020102020204" pitchFamily="34" charset="0"/>
              </a:rPr>
            </a:br>
            <a:endParaRPr lang="en-IN" sz="1600" dirty="0">
              <a:solidFill>
                <a:schemeClr val="bg1"/>
              </a:solidFill>
              <a:latin typeface="Arial Black" panose="020B0A04020102020204" pitchFamily="34" charset="0"/>
            </a:endParaRPr>
          </a:p>
          <a:p>
            <a:pPr algn="just"/>
            <a:r>
              <a:rPr lang="en-IN" sz="1800" b="1" dirty="0">
                <a:solidFill>
                  <a:schemeClr val="bg1"/>
                </a:solidFill>
                <a:latin typeface="Arial Black" panose="020B0A04020102020204" pitchFamily="34" charset="0"/>
              </a:rPr>
              <a:t>3.2 Case Study on UI Features</a:t>
            </a:r>
          </a:p>
          <a:p>
            <a:pPr algn="just"/>
            <a:endParaRPr lang="en-IN" sz="1800" b="1" dirty="0">
              <a:solidFill>
                <a:schemeClr val="bg1"/>
              </a:solidFill>
              <a:latin typeface="Arial Black" panose="020B0A04020102020204" pitchFamily="34" charset="0"/>
            </a:endParaRPr>
          </a:p>
          <a:p>
            <a:pPr>
              <a:buFont typeface="Arial" panose="020B0604020202020204" pitchFamily="34" charset="0"/>
              <a:buChar char="•"/>
            </a:pPr>
            <a:r>
              <a:rPr lang="en-IN" sz="1800" dirty="0">
                <a:solidFill>
                  <a:schemeClr val="bg1"/>
                </a:solidFill>
                <a:latin typeface="Arial Black" panose="020B0A04020102020204" pitchFamily="34" charset="0"/>
              </a:rPr>
              <a:t> The </a:t>
            </a:r>
            <a:r>
              <a:rPr lang="en-IN" sz="1800" b="1" dirty="0">
                <a:solidFill>
                  <a:schemeClr val="bg1"/>
                </a:solidFill>
                <a:latin typeface="Arial Black" panose="020B0A04020102020204" pitchFamily="34" charset="0"/>
              </a:rPr>
              <a:t>UI prototype (Fig. 1)</a:t>
            </a:r>
            <a:r>
              <a:rPr lang="en-IN" sz="1800" dirty="0">
                <a:solidFill>
                  <a:schemeClr val="bg1"/>
                </a:solidFill>
                <a:latin typeface="Arial Black" panose="020B0A04020102020204" pitchFamily="34" charset="0"/>
              </a:rPr>
              <a:t> demonstrates an intuitive interface for deepfake detection.</a:t>
            </a:r>
          </a:p>
          <a:p>
            <a:pPr>
              <a:buFont typeface="Arial" panose="020B0604020202020204" pitchFamily="34" charset="0"/>
              <a:buChar char="•"/>
            </a:pPr>
            <a:r>
              <a:rPr lang="en-IN" sz="1800" dirty="0">
                <a:solidFill>
                  <a:schemeClr val="bg1"/>
                </a:solidFill>
                <a:latin typeface="Arial Black" panose="020B0A04020102020204" pitchFamily="34" charset="0"/>
              </a:rPr>
              <a:t> The system was tested on </a:t>
            </a:r>
            <a:r>
              <a:rPr lang="en-IN" sz="1800" b="1" dirty="0">
                <a:solidFill>
                  <a:schemeClr val="bg1"/>
                </a:solidFill>
                <a:latin typeface="Arial Black" panose="020B0A04020102020204" pitchFamily="34" charset="0"/>
              </a:rPr>
              <a:t>real-world deepfake images/videos</a:t>
            </a:r>
            <a:r>
              <a:rPr lang="en-IN" sz="1800" dirty="0">
                <a:solidFill>
                  <a:schemeClr val="bg1"/>
                </a:solidFill>
                <a:latin typeface="Arial Black" panose="020B0A04020102020204" pitchFamily="34" charset="0"/>
              </a:rPr>
              <a:t>, showcasing reliable detection across different formats.</a:t>
            </a:r>
          </a:p>
        </p:txBody>
      </p:sp>
      <p:pic>
        <p:nvPicPr>
          <p:cNvPr id="4" name="Picture 3">
            <a:extLst>
              <a:ext uri="{FF2B5EF4-FFF2-40B4-BE49-F238E27FC236}">
                <a16:creationId xmlns:a16="http://schemas.microsoft.com/office/drawing/2014/main" id="{0F745C92-81BA-2CFB-2AAB-60B214A9CC41}"/>
              </a:ext>
            </a:extLst>
          </p:cNvPr>
          <p:cNvPicPr>
            <a:picLocks noChangeAspect="1"/>
          </p:cNvPicPr>
          <p:nvPr/>
        </p:nvPicPr>
        <p:blipFill>
          <a:blip r:embed="rId3"/>
          <a:stretch>
            <a:fillRect/>
          </a:stretch>
        </p:blipFill>
        <p:spPr>
          <a:xfrm>
            <a:off x="7580671" y="3651174"/>
            <a:ext cx="4056066" cy="2456017"/>
          </a:xfrm>
          <a:prstGeom prst="rect">
            <a:avLst/>
          </a:prstGeom>
        </p:spPr>
      </p:pic>
      <p:sp>
        <p:nvSpPr>
          <p:cNvPr id="6" name="TextBox 5">
            <a:extLst>
              <a:ext uri="{FF2B5EF4-FFF2-40B4-BE49-F238E27FC236}">
                <a16:creationId xmlns:a16="http://schemas.microsoft.com/office/drawing/2014/main" id="{3C396B59-13BC-5E63-7334-EF41D702CDFD}"/>
              </a:ext>
            </a:extLst>
          </p:cNvPr>
          <p:cNvSpPr txBox="1"/>
          <p:nvPr/>
        </p:nvSpPr>
        <p:spPr>
          <a:xfrm>
            <a:off x="7511739" y="6178268"/>
            <a:ext cx="4218039" cy="523220"/>
          </a:xfrm>
          <a:prstGeom prst="rect">
            <a:avLst/>
          </a:prstGeom>
          <a:noFill/>
        </p:spPr>
        <p:txBody>
          <a:bodyPr wrap="square">
            <a:spAutoFit/>
          </a:bodyPr>
          <a:lstStyle/>
          <a:p>
            <a:r>
              <a:rPr lang="en-IN" sz="1400" dirty="0">
                <a:solidFill>
                  <a:schemeClr val="bg1"/>
                </a:solidFill>
                <a:latin typeface="Arial Black" panose="020B0A04020102020204" pitchFamily="34" charset="0"/>
              </a:rPr>
              <a:t>📌 </a:t>
            </a:r>
            <a:r>
              <a:rPr lang="en-IN" sz="1400" b="1" dirty="0">
                <a:solidFill>
                  <a:schemeClr val="bg1"/>
                </a:solidFill>
                <a:latin typeface="Arial Black" panose="020B0A04020102020204" pitchFamily="34" charset="0"/>
              </a:rPr>
              <a:t>Figure 6: Example Output Screenshots of Image &amp; Video Analysis</a:t>
            </a:r>
            <a:endParaRPr lang="en-IN" sz="1400" dirty="0">
              <a:solidFill>
                <a:schemeClr val="bg1"/>
              </a:solidFill>
              <a:latin typeface="Arial Black" panose="020B0A04020102020204" pitchFamily="34" charset="0"/>
            </a:endParaRPr>
          </a:p>
        </p:txBody>
      </p:sp>
      <p:sp>
        <p:nvSpPr>
          <p:cNvPr id="8" name="TextBox 7">
            <a:extLst>
              <a:ext uri="{FF2B5EF4-FFF2-40B4-BE49-F238E27FC236}">
                <a16:creationId xmlns:a16="http://schemas.microsoft.com/office/drawing/2014/main" id="{DA75230E-2CFD-D712-ECF2-1453605585C2}"/>
              </a:ext>
            </a:extLst>
          </p:cNvPr>
          <p:cNvSpPr txBox="1"/>
          <p:nvPr/>
        </p:nvSpPr>
        <p:spPr>
          <a:xfrm>
            <a:off x="7452957" y="3056877"/>
            <a:ext cx="4311493" cy="724157"/>
          </a:xfrm>
          <a:prstGeom prst="rect">
            <a:avLst/>
          </a:prstGeom>
          <a:noFill/>
        </p:spPr>
        <p:txBody>
          <a:bodyPr wrap="square">
            <a:spAutoFit/>
          </a:bodyPr>
          <a:lstStyle/>
          <a:p>
            <a:r>
              <a:rPr lang="en-IN" sz="1400" dirty="0">
                <a:solidFill>
                  <a:schemeClr val="bg1"/>
                </a:solidFill>
                <a:latin typeface="Arial Black" panose="020B0A04020102020204" pitchFamily="34" charset="0"/>
              </a:rPr>
              <a:t>📌 </a:t>
            </a:r>
            <a:r>
              <a:rPr lang="en-IN" sz="1400" b="1" dirty="0">
                <a:solidFill>
                  <a:schemeClr val="bg1"/>
                </a:solidFill>
                <a:latin typeface="Arial Black" panose="020B0A04020102020204" pitchFamily="34" charset="0"/>
              </a:rPr>
              <a:t>Figure 5: Performance Metrics (Confusion Matrix)(Heatmap)</a:t>
            </a:r>
            <a:br>
              <a:rPr lang="en-IN" sz="1400" dirty="0">
                <a:solidFill>
                  <a:schemeClr val="bg1"/>
                </a:solidFill>
                <a:latin typeface="Arial Black" panose="020B0A04020102020204" pitchFamily="34" charset="0"/>
              </a:rPr>
            </a:br>
            <a:endParaRPr lang="en-IN" dirty="0"/>
          </a:p>
        </p:txBody>
      </p:sp>
      <p:pic>
        <p:nvPicPr>
          <p:cNvPr id="9" name="Picture 8">
            <a:extLst>
              <a:ext uri="{FF2B5EF4-FFF2-40B4-BE49-F238E27FC236}">
                <a16:creationId xmlns:a16="http://schemas.microsoft.com/office/drawing/2014/main" id="{01549519-CD50-30FD-D209-5BE92B39BBEE}"/>
              </a:ext>
            </a:extLst>
          </p:cNvPr>
          <p:cNvPicPr>
            <a:picLocks noChangeAspect="1"/>
          </p:cNvPicPr>
          <p:nvPr/>
        </p:nvPicPr>
        <p:blipFill>
          <a:blip r:embed="rId4"/>
          <a:stretch>
            <a:fillRect/>
          </a:stretch>
        </p:blipFill>
        <p:spPr>
          <a:xfrm>
            <a:off x="7580671" y="794543"/>
            <a:ext cx="4056066" cy="2233844"/>
          </a:xfrm>
          <a:prstGeom prst="rect">
            <a:avLst/>
          </a:prstGeom>
        </p:spPr>
      </p:pic>
    </p:spTree>
    <p:extLst>
      <p:ext uri="{BB962C8B-B14F-4D97-AF65-F5344CB8AC3E}">
        <p14:creationId xmlns:p14="http://schemas.microsoft.com/office/powerpoint/2010/main" val="1074756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7A7B3D-D700-2A50-7E87-54BB582A1C1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C5B02D3-7520-2038-CE7D-4D986085B03A}"/>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14010162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20A584-35D0-BBDA-262D-4810977FA4F7}"/>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3939221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CDA1B1-2398-A4DD-ED33-4B18CC65F2E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DE59D1E-B29A-AC88-AEC7-93CA17311D3E}"/>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651533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6EE7C0-3D61-F38E-A2CC-9BE62C649F5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7B81285-40A9-8941-167D-57BFCC191CDC}"/>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3535958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7CE5A-94F4-E24F-08F8-B85DDA6C8431}"/>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DEA87C3-7BBA-89D7-8173-33AA610DD53C}"/>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1576386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7"/>
          <p:cNvSpPr txBox="1">
            <a:spLocks noGrp="1"/>
          </p:cNvSpPr>
          <p:nvPr>
            <p:ph type="title"/>
          </p:nvPr>
        </p:nvSpPr>
        <p:spPr>
          <a:xfrm>
            <a:off x="5939702" y="654775"/>
            <a:ext cx="5679600" cy="926316"/>
          </a:xfrm>
          <a:prstGeom prst="rect">
            <a:avLst/>
          </a:prstGeom>
        </p:spPr>
        <p:txBody>
          <a:bodyPr spcFirstLastPara="1" wrap="square" lIns="121900" tIns="121900" rIns="121900" bIns="121900" anchor="t" anchorCtr="0">
            <a:noAutofit/>
          </a:bodyPr>
          <a:lstStyle/>
          <a:p>
            <a:r>
              <a:rPr lang="en-IN" b="1" dirty="0">
                <a:solidFill>
                  <a:schemeClr val="bg1"/>
                </a:solidFill>
              </a:rPr>
              <a:t>Proposed System</a:t>
            </a:r>
            <a:endParaRPr b="1" dirty="0">
              <a:solidFill>
                <a:schemeClr val="bg1"/>
              </a:solidFill>
            </a:endParaRPr>
          </a:p>
        </p:txBody>
      </p:sp>
      <p:sp>
        <p:nvSpPr>
          <p:cNvPr id="221" name="Google Shape;221;p27"/>
          <p:cNvSpPr txBox="1">
            <a:spLocks noGrp="1"/>
          </p:cNvSpPr>
          <p:nvPr>
            <p:ph type="subTitle" idx="1"/>
          </p:nvPr>
        </p:nvSpPr>
        <p:spPr>
          <a:xfrm>
            <a:off x="5742780" y="1492600"/>
            <a:ext cx="6312677" cy="4442211"/>
          </a:xfrm>
          <a:prstGeom prst="rect">
            <a:avLst/>
          </a:prstGeom>
        </p:spPr>
        <p:txBody>
          <a:bodyPr spcFirstLastPara="1" wrap="square" lIns="121900" tIns="121900" rIns="121900" bIns="121900" anchor="t" anchorCtr="0">
            <a:noAutofit/>
          </a:bodyPr>
          <a:lstStyle/>
          <a:p>
            <a:pPr algn="just"/>
            <a:r>
              <a:rPr lang="en-IN" sz="1400" b="1" dirty="0">
                <a:latin typeface="Cascadia Code" panose="020B0609020000020004" pitchFamily="49" charset="0"/>
                <a:ea typeface="Cascadia Code" panose="020B0609020000020004" pitchFamily="49" charset="0"/>
                <a:cs typeface="Cascadia Code" panose="020B0609020000020004" pitchFamily="49" charset="0"/>
              </a:rPr>
              <a:t>Deepfake Detection System Overview :</a:t>
            </a:r>
          </a:p>
          <a:p>
            <a:pPr algn="just"/>
            <a:endParaRPr lang="en-IN" sz="1400" b="1" dirty="0">
              <a:latin typeface="Cascadia Code" panose="020B0609020000020004" pitchFamily="49" charset="0"/>
              <a:ea typeface="Cascadia Code" panose="020B0609020000020004" pitchFamily="49" charset="0"/>
              <a:cs typeface="Cascadia Code" panose="020B0609020000020004" pitchFamily="49" charset="0"/>
            </a:endParaRPr>
          </a:p>
          <a:p>
            <a:pPr algn="just"/>
            <a:r>
              <a:rPr lang="en-IN" sz="1400" b="1" dirty="0">
                <a:solidFill>
                  <a:schemeClr val="bg1"/>
                </a:solidFill>
              </a:rPr>
              <a:t>The Deepfake Detection System is an AI-driven solution designed to detect manipulated media with high precision. The system leverages deep learning techniques and computer vision algorithms to analyse images and videos, identifying synthetic alterations commonly found in deepfake content.</a:t>
            </a:r>
          </a:p>
          <a:p>
            <a:pPr algn="just"/>
            <a:endParaRPr lang="en-IN" sz="1400" dirty="0"/>
          </a:p>
          <a:p>
            <a:pPr algn="just"/>
            <a:r>
              <a:rPr lang="en-IN" sz="1400" b="1" dirty="0"/>
              <a:t>Key Features:</a:t>
            </a:r>
          </a:p>
          <a:p>
            <a:pPr algn="just"/>
            <a:endParaRPr lang="en-IN" sz="1400" b="1" dirty="0"/>
          </a:p>
          <a:p>
            <a:pPr algn="just">
              <a:buFont typeface="Arial" panose="020B0604020202020204" pitchFamily="34" charset="0"/>
              <a:buChar char="•"/>
            </a:pPr>
            <a:r>
              <a:rPr lang="en-IN" sz="1400" b="1" dirty="0"/>
              <a:t>Process Online Image</a:t>
            </a:r>
            <a:r>
              <a:rPr lang="en-IN" sz="1400" dirty="0"/>
              <a:t>: Allows users to upload and analyse images for deepfake detection.</a:t>
            </a:r>
          </a:p>
          <a:p>
            <a:pPr algn="just">
              <a:buFont typeface="Arial" panose="020B0604020202020204" pitchFamily="34" charset="0"/>
              <a:buChar char="•"/>
            </a:pPr>
            <a:r>
              <a:rPr lang="en-IN" sz="1400" b="1" dirty="0"/>
              <a:t>Process Online Video</a:t>
            </a:r>
            <a:r>
              <a:rPr lang="en-IN" sz="1400" dirty="0"/>
              <a:t>: Supports video file uploads to detect deepfake alterations.</a:t>
            </a:r>
          </a:p>
          <a:p>
            <a:pPr algn="just">
              <a:buFont typeface="Arial" panose="020B0604020202020204" pitchFamily="34" charset="0"/>
              <a:buChar char="•"/>
            </a:pPr>
            <a:r>
              <a:rPr lang="en-IN" sz="1400" b="1" dirty="0"/>
              <a:t>Capture Live Webcam</a:t>
            </a:r>
            <a:r>
              <a:rPr lang="en-IN" sz="1400" dirty="0"/>
              <a:t>: Enables real-time deepfake detection using a webcam.</a:t>
            </a:r>
          </a:p>
          <a:p>
            <a:pPr algn="just">
              <a:buFont typeface="Arial" panose="020B0604020202020204" pitchFamily="34" charset="0"/>
              <a:buChar char="•"/>
            </a:pPr>
            <a:r>
              <a:rPr lang="en-IN" sz="1400" b="1" dirty="0"/>
              <a:t>Analyse Image URL</a:t>
            </a:r>
            <a:r>
              <a:rPr lang="en-IN" sz="1400" dirty="0"/>
              <a:t>: Verifies images directly from a URL.</a:t>
            </a:r>
          </a:p>
          <a:p>
            <a:pPr algn="just">
              <a:buFont typeface="Arial" panose="020B0604020202020204" pitchFamily="34" charset="0"/>
              <a:buChar char="•"/>
            </a:pPr>
            <a:r>
              <a:rPr lang="en-IN" sz="1400" b="1" dirty="0"/>
              <a:t>Analyse Video URL</a:t>
            </a:r>
            <a:r>
              <a:rPr lang="en-IN" sz="1400" dirty="0"/>
              <a:t>: Examines videos hosted online for authenticity.</a:t>
            </a:r>
          </a:p>
          <a:p>
            <a:pPr marL="139700" indent="0" algn="just"/>
            <a:endParaRPr lang="en-IN" sz="1400" dirty="0"/>
          </a:p>
          <a:p>
            <a:pPr algn="just"/>
            <a:r>
              <a:rPr lang="en-IN" sz="1400" b="1" dirty="0">
                <a:solidFill>
                  <a:schemeClr val="bg1"/>
                </a:solidFill>
              </a:rPr>
              <a:t>The system offers an interactive user interface (UI) (Fig. 1) where users can upload or provide media URLs for instant verification</a:t>
            </a:r>
            <a:r>
              <a:rPr lang="en-IN" dirty="0">
                <a:solidFill>
                  <a:schemeClr val="bg1"/>
                </a:solidFill>
              </a:rPr>
              <a:t>.</a:t>
            </a:r>
          </a:p>
          <a:p>
            <a:pPr marL="0" indent="0" algn="l"/>
            <a:endParaRPr dirty="0"/>
          </a:p>
        </p:txBody>
      </p:sp>
      <p:sp>
        <p:nvSpPr>
          <p:cNvPr id="7" name="TextBox 6">
            <a:extLst>
              <a:ext uri="{FF2B5EF4-FFF2-40B4-BE49-F238E27FC236}">
                <a16:creationId xmlns:a16="http://schemas.microsoft.com/office/drawing/2014/main" id="{DB443C46-C38B-8318-57E3-FCD775A6391D}"/>
              </a:ext>
            </a:extLst>
          </p:cNvPr>
          <p:cNvSpPr txBox="1"/>
          <p:nvPr/>
        </p:nvSpPr>
        <p:spPr>
          <a:xfrm>
            <a:off x="1649057" y="5597726"/>
            <a:ext cx="4093723" cy="461665"/>
          </a:xfrm>
          <a:prstGeom prst="rect">
            <a:avLst/>
          </a:prstGeom>
          <a:noFill/>
        </p:spPr>
        <p:txBody>
          <a:bodyPr wrap="square">
            <a:spAutoFit/>
          </a:bodyPr>
          <a:lstStyle/>
          <a:p>
            <a:r>
              <a:rPr lang="en-US" sz="1200" b="1" i="1" dirty="0">
                <a:solidFill>
                  <a:schemeClr val="bg1"/>
                </a:solidFill>
                <a:latin typeface="Arial Black" panose="020B0A04020102020204" pitchFamily="34" charset="0"/>
              </a:rPr>
              <a:t>Figure 1: User Interface of the Deepfake Detection System</a:t>
            </a:r>
            <a:endParaRPr lang="en-IN" sz="1200" b="1" i="1" dirty="0">
              <a:solidFill>
                <a:schemeClr val="bg1"/>
              </a:solidFill>
              <a:latin typeface="Arial Black" panose="020B0A04020102020204" pitchFamily="34" charset="0"/>
            </a:endParaRPr>
          </a:p>
        </p:txBody>
      </p:sp>
      <p:pic>
        <p:nvPicPr>
          <p:cNvPr id="15" name="Picture 14">
            <a:extLst>
              <a:ext uri="{FF2B5EF4-FFF2-40B4-BE49-F238E27FC236}">
                <a16:creationId xmlns:a16="http://schemas.microsoft.com/office/drawing/2014/main" id="{47476F5B-9B93-A532-37DE-9E2EC27B06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3728" y="863346"/>
            <a:ext cx="4916130" cy="4442212"/>
          </a:xfrm>
          <a:prstGeom prst="rect">
            <a:avLst/>
          </a:prstGeom>
          <a:noFill/>
          <a:ln>
            <a:solidFill>
              <a:schemeClr val="accent1"/>
            </a:solidFill>
          </a:ln>
        </p:spPr>
      </p:pic>
    </p:spTree>
    <p:extLst>
      <p:ext uri="{BB962C8B-B14F-4D97-AF65-F5344CB8AC3E}">
        <p14:creationId xmlns:p14="http://schemas.microsoft.com/office/powerpoint/2010/main" val="3995245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0"/>
          <p:cNvSpPr/>
          <p:nvPr/>
        </p:nvSpPr>
        <p:spPr>
          <a:xfrm>
            <a:off x="9811217" y="960867"/>
            <a:ext cx="1949200" cy="1949200"/>
          </a:xfrm>
          <a:prstGeom prst="ellipse">
            <a:avLst/>
          </a:pr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5" name="Google Shape;245;p30"/>
          <p:cNvSpPr txBox="1">
            <a:spLocks noGrp="1"/>
          </p:cNvSpPr>
          <p:nvPr>
            <p:ph type="title"/>
          </p:nvPr>
        </p:nvSpPr>
        <p:spPr>
          <a:xfrm>
            <a:off x="4748982" y="-127727"/>
            <a:ext cx="5820696" cy="921200"/>
          </a:xfrm>
          <a:prstGeom prst="rect">
            <a:avLst/>
          </a:prstGeom>
        </p:spPr>
        <p:txBody>
          <a:bodyPr spcFirstLastPara="1" wrap="square" lIns="121900" tIns="121900" rIns="121900" bIns="121900" anchor="t" anchorCtr="0">
            <a:noAutofit/>
          </a:bodyPr>
          <a:lstStyle/>
          <a:p>
            <a:r>
              <a:rPr lang="en" dirty="0"/>
              <a:t>METHODOLOGY</a:t>
            </a:r>
            <a:endParaRPr dirty="0"/>
          </a:p>
        </p:txBody>
      </p:sp>
      <p:sp>
        <p:nvSpPr>
          <p:cNvPr id="246" name="Google Shape;246;p30"/>
          <p:cNvSpPr txBox="1">
            <a:spLocks noGrp="1"/>
          </p:cNvSpPr>
          <p:nvPr>
            <p:ph type="subTitle" idx="1"/>
          </p:nvPr>
        </p:nvSpPr>
        <p:spPr>
          <a:xfrm>
            <a:off x="158240" y="862545"/>
            <a:ext cx="7206121" cy="5897133"/>
          </a:xfrm>
          <a:prstGeom prst="rect">
            <a:avLst/>
          </a:prstGeom>
        </p:spPr>
        <p:txBody>
          <a:bodyPr spcFirstLastPara="1" wrap="square" lIns="121900" tIns="121900" rIns="121900" bIns="121900" anchor="t" anchorCtr="0">
            <a:noAutofit/>
          </a:bodyPr>
          <a:lstStyle/>
          <a:p>
            <a:pPr marL="139700" indent="0">
              <a:buNone/>
            </a:pPr>
            <a:r>
              <a:rPr lang="en-US" sz="1400" b="1" dirty="0">
                <a:latin typeface="Times New Roman" panose="02020603050405020304" pitchFamily="18" charset="0"/>
                <a:cs typeface="Times New Roman" panose="02020603050405020304" pitchFamily="18" charset="0"/>
              </a:rPr>
              <a:t>2.1 Data Collection and Preprocessing</a:t>
            </a:r>
          </a:p>
          <a:p>
            <a:pPr marL="139700" indent="0">
              <a:buNone/>
            </a:pPr>
            <a:endParaRPr lang="en-US" sz="1400"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The dataset comprises real and deepfake images/videos collected from Face Forensics++, Celeb-DF, and other sources.</a:t>
            </a:r>
          </a:p>
          <a:p>
            <a:pPr>
              <a:buFont typeface="Arial" panose="020B0604020202020204" pitchFamily="34" charset="0"/>
              <a:buChar char="•"/>
            </a:pPr>
            <a:endParaRPr lang="en-US" sz="1400" b="1" dirty="0">
              <a:latin typeface="Times New Roman" panose="02020603050405020304" pitchFamily="18" charset="0"/>
              <a:cs typeface="Times New Roman" panose="02020603050405020304" pitchFamily="18" charset="0"/>
            </a:endParaRPr>
          </a:p>
          <a:p>
            <a:pPr marL="139700" indent="0">
              <a:buNone/>
            </a:pPr>
            <a:r>
              <a:rPr lang="en-US" sz="1400" b="1" dirty="0">
                <a:latin typeface="Times New Roman" panose="02020603050405020304" pitchFamily="18" charset="0"/>
                <a:cs typeface="Times New Roman" panose="02020603050405020304" pitchFamily="18" charset="0"/>
              </a:rPr>
              <a:t>Preprocessing steps include:</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Resizing images to standard dimensions.</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Normalization of pixel values for consistency.</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Data augmentation techniques (flipping, rotation, color jitter) to enhance model robustness</a:t>
            </a:r>
          </a:p>
          <a:p>
            <a:pPr marL="139700" indent="0">
              <a:buNone/>
            </a:pPr>
            <a:endParaRPr lang="en-US" sz="1400" b="1" dirty="0">
              <a:latin typeface="Times New Roman" panose="02020603050405020304" pitchFamily="18" charset="0"/>
              <a:cs typeface="Times New Roman" panose="02020603050405020304" pitchFamily="18" charset="0"/>
            </a:endParaRPr>
          </a:p>
          <a:p>
            <a:pPr marL="139700" indent="0">
              <a:buNone/>
            </a:pPr>
            <a:r>
              <a:rPr lang="en-US" sz="1400" b="1" dirty="0">
                <a:latin typeface="Times New Roman" panose="02020603050405020304" pitchFamily="18" charset="0"/>
                <a:cs typeface="Times New Roman" panose="02020603050405020304" pitchFamily="18" charset="0"/>
              </a:rPr>
              <a:t>2.2 Model Architecture</a:t>
            </a:r>
          </a:p>
          <a:p>
            <a:pPr marL="139700" indent="0">
              <a:buNone/>
            </a:pPr>
            <a:endParaRPr lang="en-US" sz="1400" b="1"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The deepfake detection model is built using a CNN-based architecture with transfer learning from pre-trained models such as EfficientNet-B0 and </a:t>
            </a:r>
            <a:r>
              <a:rPr lang="en-US" sz="1400" b="1" dirty="0" err="1">
                <a:latin typeface="Times New Roman" panose="02020603050405020304" pitchFamily="18" charset="0"/>
                <a:cs typeface="Times New Roman" panose="02020603050405020304" pitchFamily="18" charset="0"/>
              </a:rPr>
              <a:t>xception</a:t>
            </a:r>
            <a:r>
              <a:rPr lang="en-US" sz="1400" b="1" dirty="0">
                <a:latin typeface="Times New Roman" panose="02020603050405020304" pitchFamily="18" charset="0"/>
                <a:cs typeface="Times New Roman" panose="02020603050405020304" pitchFamily="18" charset="0"/>
              </a:rPr>
              <a:t> Net, known for their high accuracy in image classification tasks.</a:t>
            </a:r>
          </a:p>
          <a:p>
            <a:endParaRPr lang="en-US" sz="1400" b="1" dirty="0">
              <a:latin typeface="Times New Roman" panose="02020603050405020304" pitchFamily="18" charset="0"/>
              <a:cs typeface="Times New Roman" panose="02020603050405020304" pitchFamily="18" charset="0"/>
            </a:endParaRPr>
          </a:p>
          <a:p>
            <a:pPr marL="139700" indent="0">
              <a:buNone/>
            </a:pPr>
            <a:r>
              <a:rPr lang="en-US" sz="1400" b="1" dirty="0">
                <a:latin typeface="Times New Roman" panose="02020603050405020304" pitchFamily="18" charset="0"/>
                <a:cs typeface="Times New Roman" panose="02020603050405020304" pitchFamily="18" charset="0"/>
              </a:rPr>
              <a:t>Layers Used:</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Convolutional Layers: Feature extraction from input images.</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Batch Normalization &amp; Dropout: Prevents overfitting.</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Fully Connected Layers: Outputs classification as Real or Deepfake.</a:t>
            </a:r>
          </a:p>
          <a:p>
            <a:pPr marL="426709" indent="-397923"/>
            <a:endParaRPr dirty="0"/>
          </a:p>
        </p:txBody>
      </p:sp>
      <p:sp>
        <p:nvSpPr>
          <p:cNvPr id="3" name="TextBox 2">
            <a:extLst>
              <a:ext uri="{FF2B5EF4-FFF2-40B4-BE49-F238E27FC236}">
                <a16:creationId xmlns:a16="http://schemas.microsoft.com/office/drawing/2014/main" id="{46351892-E4E8-EF1A-E593-EDF148C2786E}"/>
              </a:ext>
            </a:extLst>
          </p:cNvPr>
          <p:cNvSpPr txBox="1"/>
          <p:nvPr/>
        </p:nvSpPr>
        <p:spPr>
          <a:xfrm>
            <a:off x="7139763" y="6105831"/>
            <a:ext cx="5342908" cy="584775"/>
          </a:xfrm>
          <a:prstGeom prst="rect">
            <a:avLst/>
          </a:prstGeom>
          <a:noFill/>
        </p:spPr>
        <p:txBody>
          <a:bodyPr wrap="square">
            <a:spAutoFit/>
          </a:bodyPr>
          <a:lstStyle/>
          <a:p>
            <a:pPr marL="139700" indent="0">
              <a:buNone/>
            </a:pPr>
            <a:r>
              <a:rPr lang="en-US" sz="1600" b="1" i="1" dirty="0">
                <a:solidFill>
                  <a:schemeClr val="bg1"/>
                </a:solidFill>
                <a:latin typeface="Times New Roman" panose="02020603050405020304" pitchFamily="18" charset="0"/>
                <a:cs typeface="Times New Roman" panose="02020603050405020304" pitchFamily="18" charset="0"/>
              </a:rPr>
              <a:t>📌 Figure 2: Sample Preprocessed Images (Real vs. Deepfake)</a:t>
            </a:r>
          </a:p>
        </p:txBody>
      </p:sp>
      <p:pic>
        <p:nvPicPr>
          <p:cNvPr id="1026" name="Picture 2">
            <a:extLst>
              <a:ext uri="{FF2B5EF4-FFF2-40B4-BE49-F238E27FC236}">
                <a16:creationId xmlns:a16="http://schemas.microsoft.com/office/drawing/2014/main" id="{19B5ECB0-CDCD-00FF-2D3C-BA17CEC419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64361" y="2278993"/>
            <a:ext cx="4090219" cy="3030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1868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A3A78-C384-E404-EBFC-2E16A875068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6962BAB-E51A-FC73-FA24-1D8EDDAF05D6}"/>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11040072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C9CD54-A10B-1754-36E9-63B07D845A80}"/>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3D8E1B2-3E15-73A2-1F61-5E3B1B0B4A1D}"/>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2093866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089A0D-9AAF-BD89-94C5-500FB833335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0B15BA8-3F64-65C6-5EA5-8086413C6B51}"/>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1971623334"/>
      </p:ext>
    </p:extLst>
  </p:cSld>
  <p:clrMapOvr>
    <a:masterClrMapping/>
  </p:clrMapOvr>
</p:sld>
</file>

<file path=ppt/theme/theme1.xml><?xml version="1.0" encoding="utf-8"?>
<a:theme xmlns:a="http://schemas.openxmlformats.org/drawingml/2006/main" name="Dark Marketing Basic Template by Slidesgo">
  <a:themeElements>
    <a:clrScheme name="Simple Light">
      <a:dk1>
        <a:srgbClr val="0E0E0E"/>
      </a:dk1>
      <a:lt1>
        <a:srgbClr val="FFFFFF"/>
      </a:lt1>
      <a:dk2>
        <a:srgbClr val="135E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Dark Marketing Basic Template by Slidesgo">
  <a:themeElements>
    <a:clrScheme name="Simple Light">
      <a:dk1>
        <a:srgbClr val="0E0E0E"/>
      </a:dk1>
      <a:lt1>
        <a:srgbClr val="FFFFFF"/>
      </a:lt1>
      <a:dk2>
        <a:srgbClr val="135E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pptA673.tmp</Template>
  <TotalTime>147</TotalTime>
  <Words>394</Words>
  <Application>Microsoft Office PowerPoint</Application>
  <PresentationFormat>Widescreen</PresentationFormat>
  <Paragraphs>46</Paragraphs>
  <Slides>13</Slides>
  <Notes>3</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13</vt:i4>
      </vt:variant>
    </vt:vector>
  </HeadingPairs>
  <TitlesOfParts>
    <vt:vector size="24" baseType="lpstr">
      <vt:lpstr>Arial</vt:lpstr>
      <vt:lpstr>Arial Black</vt:lpstr>
      <vt:lpstr>Calibri</vt:lpstr>
      <vt:lpstr>Cascadia Code</vt:lpstr>
      <vt:lpstr>DM Serif Display</vt:lpstr>
      <vt:lpstr>Inter</vt:lpstr>
      <vt:lpstr>Inter Light</vt:lpstr>
      <vt:lpstr>Nunito Light</vt:lpstr>
      <vt:lpstr>Times New Roman</vt:lpstr>
      <vt:lpstr>Dark Marketing Basic Template by Slidesgo</vt:lpstr>
      <vt:lpstr>1_Dark Marketing Basic Template by Slidesgo</vt:lpstr>
      <vt:lpstr>PowerPoint Presentation</vt:lpstr>
      <vt:lpstr>PowerPoint Presentation</vt:lpstr>
      <vt:lpstr>PowerPoint Presentation</vt:lpstr>
      <vt:lpstr>PowerPoint Presentation</vt:lpstr>
      <vt:lpstr>Proposed System</vt:lpstr>
      <vt:lpstr>METHODOLOGY</vt:lpstr>
      <vt:lpstr>PowerPoint Presentation</vt:lpstr>
      <vt:lpstr>PowerPoint Presentation</vt:lpstr>
      <vt:lpstr>PowerPoint Presentation</vt:lpstr>
      <vt:lpstr>PowerPoint Presentation</vt:lpstr>
      <vt:lpstr>Results &amp; Discussion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Manoj Paradesi</dc:creator>
  <cp:lastModifiedBy>sreejith s</cp:lastModifiedBy>
  <cp:revision>3</cp:revision>
  <dcterms:created xsi:type="dcterms:W3CDTF">2025-02-28T14:54:05Z</dcterms:created>
  <dcterms:modified xsi:type="dcterms:W3CDTF">2025-03-01T04:00:52Z</dcterms:modified>
</cp:coreProperties>
</file>

<file path=docProps/thumbnail.jpeg>
</file>